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9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26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A3BD8-7B64-4076-B403-EE21018D7E82}" type="datetimeFigureOut">
              <a:rPr lang="en-IN" smtClean="0"/>
              <a:t>20-05-2014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3227F-595E-4F7B-AFE8-29BAB80A3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1040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71CAE-7515-434B-9828-809C4AD92CF5}" type="datetimeFigureOut">
              <a:rPr lang="en-IN" smtClean="0"/>
              <a:t>20-05-2014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D3C05-FA69-486E-B1D9-7B812B16FA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5556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12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827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41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1133-0884-44A3-B5A8-8F6F90A9C519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A839-CDBD-4F61-855A-31240F9E836A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60A4C-7B5C-4CBB-9B06-50331DFE938B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2A56-9329-4BC2-9493-A01192424CB4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107D-FC15-4EA3-9F4A-99A464321CCD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E0EB-2616-4F9B-B895-CC213B2E6FC3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87B3-BEFC-47AA-8FA9-3CF67EA3D9A1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E2B71-CDB2-446D-9E0C-F71032878A95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D07-4692-4C0F-99D9-9E08B8565D5F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7C49EA-D536-41CC-AC18-3ED16CEE942F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FB80-B371-4B13-8340-E3036F682CE5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A11DCB0-1962-4E03-BE54-EEEFBAF67760}" type="datetime1">
              <a:rPr lang="en-US" smtClean="0"/>
              <a:t>5/20/2014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617284"/>
            <a:ext cx="10058400" cy="1044091"/>
          </a:xfrm>
        </p:spPr>
        <p:txBody>
          <a:bodyPr>
            <a:normAutofit/>
          </a:bodyPr>
          <a:lstStyle/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816699" y="1893194"/>
            <a:ext cx="2627290" cy="23954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132222" y="4911185"/>
            <a:ext cx="4355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Developed By :- Rishab Gandhar</a:t>
            </a:r>
          </a:p>
          <a:p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Roll Number   :-</a:t>
            </a: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2010CSA1738</a:t>
            </a:r>
          </a:p>
          <a:p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B.Tech. CSE 8</a:t>
            </a:r>
            <a:r>
              <a:rPr lang="en-IN" sz="2400" baseline="30000" dirty="0" smtClean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</a:rPr>
              <a:t>  Semester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200" smtClean="0"/>
              <a:t>1</a:t>
            </a:fld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92" y="1503608"/>
            <a:ext cx="3088918" cy="29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2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898990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chemeClr val="accent1"/>
                </a:solidFill>
              </a:rPr>
              <a:t>Level 1 DFD for Student Side in Online Recruitment System</a:t>
            </a:r>
            <a:endParaRPr lang="en-GB" sz="2000" b="1" dirty="0"/>
          </a:p>
        </p:txBody>
      </p:sp>
      <p:pic>
        <p:nvPicPr>
          <p:cNvPr id="2050" name="Picture 2" descr="stu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47" y="2280424"/>
            <a:ext cx="5855124" cy="398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06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chemeClr val="accent1"/>
                </a:solidFill>
              </a:rPr>
              <a:t>Level 1 DFD for Admin Side in Online Recruitment System</a:t>
            </a:r>
            <a:endParaRPr lang="en-GB" sz="2000" b="1" dirty="0"/>
          </a:p>
        </p:txBody>
      </p:sp>
      <p:pic>
        <p:nvPicPr>
          <p:cNvPr id="3074" name="Picture 2" descr="adm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152" y="2080156"/>
            <a:ext cx="5499637" cy="423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71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chemeClr val="accent1"/>
                </a:solidFill>
              </a:rPr>
              <a:t>Level 1 DFD for Recruiter Side in Online Recruitment System</a:t>
            </a:r>
            <a:endParaRPr lang="en-GB" sz="2000" b="1" dirty="0"/>
          </a:p>
        </p:txBody>
      </p:sp>
      <p:pic>
        <p:nvPicPr>
          <p:cNvPr id="4098" name="Picture 2" descr="recrui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57" y="2118795"/>
            <a:ext cx="5919514" cy="422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1097280" y="80539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57321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chemeClr val="accent1"/>
                </a:solidFill>
              </a:rPr>
              <a:t>ER Diagrams for Online Recruitment System</a:t>
            </a:r>
            <a:endParaRPr lang="en-GB" sz="2000" b="1" dirty="0"/>
          </a:p>
        </p:txBody>
      </p:sp>
      <p:pic>
        <p:nvPicPr>
          <p:cNvPr id="5123" name="Picture 3" descr="recruiter 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54" y="2105915"/>
            <a:ext cx="6217317" cy="4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6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1097280" y="80539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pic>
        <p:nvPicPr>
          <p:cNvPr id="6146" name="Picture 2" descr="user 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772" y="1785587"/>
            <a:ext cx="6748532" cy="455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7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Database Tables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083682"/>
              </p:ext>
            </p:extLst>
          </p:nvPr>
        </p:nvGraphicFramePr>
        <p:xfrm>
          <a:off x="3188652" y="3671583"/>
          <a:ext cx="5875655" cy="1962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3040"/>
                <a:gridCol w="1209040"/>
                <a:gridCol w="1450340"/>
                <a:gridCol w="1753235"/>
              </a:tblGrid>
              <a:tr h="2533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FIELD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DATATYPE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CONSTRAINTS</a:t>
                      </a:r>
                      <a:endParaRPr lang="en-GB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DESCRIPTION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Primary key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Auto Generated 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Username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Not Null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username given to each recruiter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Password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password of each recruiter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Name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VARCHAR(45)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Store name of each recruiter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781546" y="2509059"/>
            <a:ext cx="2050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u="sng" dirty="0" smtClean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 Recruiters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0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Database Tables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81546" y="2509059"/>
            <a:ext cx="1383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u="sng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en-US" altLang="en-US" sz="2400" b="1" u="sng" dirty="0" smtClean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Users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68375"/>
              </p:ext>
            </p:extLst>
          </p:nvPr>
        </p:nvGraphicFramePr>
        <p:xfrm>
          <a:off x="3165258" y="3632549"/>
          <a:ext cx="5875655" cy="1506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3040"/>
                <a:gridCol w="1209040"/>
                <a:gridCol w="1450340"/>
                <a:gridCol w="1753235"/>
              </a:tblGrid>
              <a:tr h="2533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FIELD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DATATYPE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CONSTRAINTS</a:t>
                      </a:r>
                      <a:endParaRPr lang="en-GB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DESCRIPTION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Primary key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Auto Generated 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Username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Not Null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username given to each user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Password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Store password of each user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4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Database Tables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2299" y="2380269"/>
            <a:ext cx="3602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u="sng" dirty="0" smtClean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3. Personal Information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853735"/>
              </p:ext>
            </p:extLst>
          </p:nvPr>
        </p:nvGraphicFramePr>
        <p:xfrm>
          <a:off x="3008031" y="2880571"/>
          <a:ext cx="5875655" cy="3395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3040"/>
                <a:gridCol w="1209040"/>
                <a:gridCol w="1450340"/>
                <a:gridCol w="1753235"/>
              </a:tblGrid>
              <a:tr h="2533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FIELD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DATATYPE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CONSTRAINTS</a:t>
                      </a:r>
                      <a:endParaRPr lang="en-GB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DESCRIPTION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Primary key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Auto Generated 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User 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Foreign key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unique id given to each student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First Name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First name of student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Last Name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Last name of student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Email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e-mail 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Nationality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Nationality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Gender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CHAR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Student Gender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Address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Address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Mobile Number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NUMERIC(12,0)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Store Phone Number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53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Database Tables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2299" y="2380269"/>
            <a:ext cx="25122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u="sng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</a:t>
            </a:r>
            <a:r>
              <a:rPr lang="en-US" altLang="en-US" sz="2400" b="1" u="sng" dirty="0" smtClean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User Projects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969991"/>
              </p:ext>
            </p:extLst>
          </p:nvPr>
        </p:nvGraphicFramePr>
        <p:xfrm>
          <a:off x="3123941" y="2980598"/>
          <a:ext cx="5875655" cy="29072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3040"/>
                <a:gridCol w="1209040"/>
                <a:gridCol w="1450340"/>
                <a:gridCol w="1753235"/>
              </a:tblGrid>
              <a:tr h="2533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FIELD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DATATYPE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CONSTRAINTS</a:t>
                      </a:r>
                      <a:endParaRPr lang="en-GB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DESCRIPTION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Primary key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Auto Generated 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User 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Foreign key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unique id given to each student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Project Name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Role of User 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Platform Used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name of Company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Details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Joining date from ex-company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Image URL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Resignation date from ex-company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URL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NUMERIC(3,3)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Store Total Time Spent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1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Database Tables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2299" y="2380269"/>
            <a:ext cx="3018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u="sng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</a:t>
            </a:r>
            <a:r>
              <a:rPr lang="en-US" altLang="en-US" sz="2400" b="1" u="sng" dirty="0" smtClean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Work Experience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19758"/>
              </p:ext>
            </p:extLst>
          </p:nvPr>
        </p:nvGraphicFramePr>
        <p:xfrm>
          <a:off x="3162578" y="2941963"/>
          <a:ext cx="5875655" cy="32222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3040"/>
                <a:gridCol w="1209040"/>
                <a:gridCol w="1450340"/>
                <a:gridCol w="1753235"/>
              </a:tblGrid>
              <a:tr h="2533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FIELD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DATATYPE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CONSTRAINTS</a:t>
                      </a:r>
                      <a:endParaRPr lang="en-GB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DESCRIPTION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Primary key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Auto Generated 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User 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Foreign key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unique id given to each student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Role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Role of User 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Company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name of Company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For Date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Joining date from ex-company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End Date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DATE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Resignation date from ex-company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Time Spent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NUMERIC(3,3)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Total Time Spent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Package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NUMERIC(10,5)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Store Package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87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sz="3600" b="1" u="sng" dirty="0" smtClean="0"/>
              <a:t>Index</a:t>
            </a:r>
            <a:r>
              <a:rPr lang="en-IN" sz="3600" b="1" dirty="0" smtClean="0"/>
              <a:t> :-</a:t>
            </a:r>
            <a:endParaRPr lang="en-IN" sz="3600" dirty="0" smtClean="0"/>
          </a:p>
          <a:p>
            <a:pPr>
              <a:buFont typeface="Arial" panose="020B0604020202090204" pitchFamily="34" charset="0"/>
              <a:buChar char="•"/>
            </a:pPr>
            <a:r>
              <a:rPr lang="en-IN" sz="2800" dirty="0"/>
              <a:t> </a:t>
            </a:r>
            <a:r>
              <a:rPr lang="en-IN" sz="2800" dirty="0" smtClean="0"/>
              <a:t> Introduction</a:t>
            </a:r>
          </a:p>
          <a:p>
            <a:pPr>
              <a:buFont typeface="Arial" panose="020B0604020202090204" pitchFamily="34" charset="0"/>
              <a:buChar char="•"/>
            </a:pPr>
            <a:r>
              <a:rPr lang="en-IN" sz="2800" dirty="0"/>
              <a:t> </a:t>
            </a:r>
            <a:r>
              <a:rPr lang="en-IN" sz="2800" dirty="0" smtClean="0"/>
              <a:t> Features</a:t>
            </a:r>
          </a:p>
          <a:p>
            <a:pPr>
              <a:buFont typeface="Arial" panose="020B0604020202090204" pitchFamily="34" charset="0"/>
              <a:buChar char="•"/>
            </a:pPr>
            <a:r>
              <a:rPr lang="en-IN" sz="2800" dirty="0"/>
              <a:t> </a:t>
            </a:r>
            <a:r>
              <a:rPr lang="en-IN" sz="2800" dirty="0" smtClean="0"/>
              <a:t> Front End</a:t>
            </a:r>
          </a:p>
          <a:p>
            <a:pPr>
              <a:buFont typeface="Arial" panose="020B0604020202090204" pitchFamily="34" charset="0"/>
              <a:buChar char="•"/>
            </a:pPr>
            <a:r>
              <a:rPr lang="en-IN" sz="2800" dirty="0"/>
              <a:t> </a:t>
            </a:r>
            <a:r>
              <a:rPr lang="en-IN" sz="2800" dirty="0" smtClean="0"/>
              <a:t> Back End</a:t>
            </a:r>
          </a:p>
          <a:p>
            <a:pPr>
              <a:buFont typeface="Arial" panose="020B0604020202090204" pitchFamily="34" charset="0"/>
              <a:buChar char="•"/>
            </a:pPr>
            <a:r>
              <a:rPr lang="en-IN" sz="2800" dirty="0"/>
              <a:t> </a:t>
            </a:r>
            <a:r>
              <a:rPr lang="en-IN" sz="2800" dirty="0" smtClean="0"/>
              <a:t> Hardware Requirements</a:t>
            </a:r>
          </a:p>
          <a:p>
            <a:pPr>
              <a:buFont typeface="Arial" panose="020B0604020202090204" pitchFamily="34" charset="0"/>
              <a:buChar char="•"/>
            </a:pPr>
            <a:r>
              <a:rPr lang="en-IN" sz="2800" dirty="0"/>
              <a:t> </a:t>
            </a:r>
            <a:r>
              <a:rPr lang="en-IN" sz="2800" dirty="0" smtClean="0"/>
              <a:t> Software Requirements</a:t>
            </a:r>
            <a:endParaRPr lang="en-IN" sz="2800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27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Database Tables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199963"/>
            <a:ext cx="4299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u="sng" dirty="0" smtClean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6. Educational Qualification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945949"/>
              </p:ext>
            </p:extLst>
          </p:nvPr>
        </p:nvGraphicFramePr>
        <p:xfrm>
          <a:off x="3342881" y="2745845"/>
          <a:ext cx="5875655" cy="35372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3040"/>
                <a:gridCol w="1209040"/>
                <a:gridCol w="1450340"/>
                <a:gridCol w="1753235"/>
              </a:tblGrid>
              <a:tr h="2533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FIELD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DATATYPE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CONSTRAINTS</a:t>
                      </a:r>
                      <a:endParaRPr lang="en-GB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DESCRIPTION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Primary key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Auto Generated 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User Id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Foreign key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unique id given to each student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Year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YEAR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Year of passing 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Degree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Details of Degree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Institute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Details of Institute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Stream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Degree of Specialization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Marks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NUMERIC(3,3)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Marks of Degree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University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Store name of University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Extra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VARCHAR(45)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Store any extra detail about him/her self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5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4766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1. 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End(Admin Login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Screen)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92" y="2392158"/>
            <a:ext cx="5912799" cy="391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6872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2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End(Admin Approving Recruiters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Screen)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43" y="2432646"/>
            <a:ext cx="5896024" cy="390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7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3875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End(Home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Screen)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55" y="2432646"/>
            <a:ext cx="5890572" cy="390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9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5212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4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End(Company Login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Screen)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02" y="2432646"/>
            <a:ext cx="5808373" cy="38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541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5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End(Company Signup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Screen)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22" y="2447284"/>
            <a:ext cx="5740226" cy="38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2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5279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6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End(Company Home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Screen)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52" y="2452607"/>
            <a:ext cx="5720666" cy="382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2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7011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7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End(Company Selecting Colleges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Screen)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45" y="2494201"/>
            <a:ext cx="5643704" cy="377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1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6853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8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End(Company Filtering Students Screen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812" y="2433027"/>
            <a:ext cx="5787036" cy="387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7281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9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End(Company Shortlisting Students Screen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73" y="2463880"/>
            <a:ext cx="5708241" cy="38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0051" y="617284"/>
            <a:ext cx="10058400" cy="1044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53037" y="1845734"/>
            <a:ext cx="10431887" cy="4023360"/>
          </a:xfrm>
        </p:spPr>
        <p:txBody>
          <a:bodyPr/>
          <a:lstStyle/>
          <a:p>
            <a:pPr algn="ctr"/>
            <a:r>
              <a:rPr lang="en-IN" sz="3200" b="1" u="sng" dirty="0" smtClean="0"/>
              <a:t>Introduction:-</a:t>
            </a:r>
          </a:p>
          <a:p>
            <a:endParaRPr lang="en-IN" sz="2400" dirty="0" smtClean="0"/>
          </a:p>
          <a:p>
            <a:pPr algn="just">
              <a:spcBef>
                <a:spcPts val="1800"/>
              </a:spcBef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IN" sz="2400" dirty="0" smtClean="0"/>
              <a:t>  Platform </a:t>
            </a:r>
            <a:r>
              <a:rPr lang="en-IN" sz="2400" dirty="0"/>
              <a:t>to facilitate the interaction between </a:t>
            </a:r>
            <a:r>
              <a:rPr lang="en-IN" sz="2400" b="1" u="sng" dirty="0"/>
              <a:t>Recruiter</a:t>
            </a:r>
            <a:r>
              <a:rPr lang="en-IN" sz="2400" dirty="0"/>
              <a:t> and </a:t>
            </a:r>
            <a:r>
              <a:rPr lang="en-IN" sz="2400" b="1" u="sng" dirty="0"/>
              <a:t>Aspiring students</a:t>
            </a:r>
            <a:r>
              <a:rPr lang="en-IN" sz="2400" b="1" dirty="0"/>
              <a:t> </a:t>
            </a:r>
            <a:r>
              <a:rPr lang="en-IN" sz="2400" dirty="0"/>
              <a:t>for effective hiring process on the part of both Employee and Employer</a:t>
            </a:r>
            <a:r>
              <a:rPr lang="en-IN" sz="2400" dirty="0" smtClean="0"/>
              <a:t>.</a:t>
            </a:r>
          </a:p>
          <a:p>
            <a:pPr algn="just">
              <a:spcBef>
                <a:spcPts val="1800"/>
              </a:spcBef>
              <a:spcAft>
                <a:spcPts val="2400"/>
              </a:spcAft>
              <a:buFont typeface="Wingdings" panose="05000000000000000000" pitchFamily="2" charset="2"/>
              <a:buChar char="q"/>
            </a:pPr>
            <a:r>
              <a:rPr lang="en-IN" sz="2400" dirty="0" smtClean="0"/>
              <a:t>  </a:t>
            </a:r>
            <a:r>
              <a:rPr lang="en-IN" sz="2400" b="1" u="sng" dirty="0" smtClean="0"/>
              <a:t>Web</a:t>
            </a:r>
            <a:r>
              <a:rPr lang="en-IN" sz="2400" dirty="0" smtClean="0"/>
              <a:t> </a:t>
            </a:r>
            <a:r>
              <a:rPr lang="en-IN" sz="2400" dirty="0"/>
              <a:t>and </a:t>
            </a:r>
            <a:r>
              <a:rPr lang="en-IN" sz="2400" b="1" u="sng" dirty="0"/>
              <a:t>M</a:t>
            </a:r>
            <a:r>
              <a:rPr lang="en-IN" sz="2400" b="1" u="sng" dirty="0" smtClean="0"/>
              <a:t>obile </a:t>
            </a:r>
            <a:r>
              <a:rPr lang="en-IN" sz="2400" b="1" u="sng" dirty="0"/>
              <a:t>based</a:t>
            </a:r>
            <a:r>
              <a:rPr lang="en-IN" sz="2400" dirty="0"/>
              <a:t> platform to provide opportunities to unplaced and placed candidates and a hassle free tool for Recruiters to boost up their recruiting process, in order to benefit both ends.</a:t>
            </a:r>
          </a:p>
          <a:p>
            <a:endParaRPr lang="en-IN" sz="2400" b="1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87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5125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10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End(Student Login Screen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483" y="2432645"/>
            <a:ext cx="5825699" cy="38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2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5193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11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End(Student Home Screen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50" y="2432646"/>
            <a:ext cx="5839656" cy="39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7163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12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End(Student Searching Company Screen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76" y="2452607"/>
            <a:ext cx="5821251" cy="38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6213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13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End(Student Taking Exam Screen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69" y="2494201"/>
            <a:ext cx="5534137" cy="37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4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8293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14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End(Student Reading Previous Messages Screen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35" y="2452607"/>
            <a:ext cx="5705842" cy="38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6404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15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Web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End(Student Viewing Profile Screen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34" y="2435986"/>
            <a:ext cx="5843702" cy="39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7065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16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Android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 End (Starting Screen &amp; Student Login)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552" y="2494201"/>
            <a:ext cx="2550018" cy="3813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72" y="2432646"/>
            <a:ext cx="2583110" cy="38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9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5867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17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Android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 End (Student Home Screens)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22" y="2431989"/>
            <a:ext cx="2610021" cy="3886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184" y="2419767"/>
            <a:ext cx="2605567" cy="3896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4" y="2419767"/>
            <a:ext cx="2612787" cy="39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7680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18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Android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 End (Student Profile &amp; Messages Screens)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35" y="2432646"/>
            <a:ext cx="2610133" cy="38908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75" y="2432646"/>
            <a:ext cx="2742471" cy="38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7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6710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19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Android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 End (Student Taking Test Screens)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84" y="2432646"/>
            <a:ext cx="2556316" cy="3826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31" y="2478365"/>
            <a:ext cx="2531057" cy="378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6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943" y="1845734"/>
            <a:ext cx="11050073" cy="4023360"/>
          </a:xfrm>
        </p:spPr>
        <p:txBody>
          <a:bodyPr>
            <a:normAutofit/>
          </a:bodyPr>
          <a:lstStyle/>
          <a:p>
            <a:pPr algn="ctr"/>
            <a:r>
              <a:rPr lang="en-IN" sz="2800" b="1" u="sng" dirty="0" smtClean="0"/>
              <a:t>Features :-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IN" sz="2400" dirty="0" smtClean="0"/>
              <a:t>  </a:t>
            </a:r>
            <a:r>
              <a:rPr lang="en-IN" sz="2400" b="1" u="sng" dirty="0" smtClean="0"/>
              <a:t>Sign </a:t>
            </a:r>
            <a:r>
              <a:rPr lang="en-IN" sz="2400" b="1" u="sng" dirty="0"/>
              <a:t>up </a:t>
            </a:r>
            <a:r>
              <a:rPr lang="en-IN" sz="2400" dirty="0"/>
              <a:t>and </a:t>
            </a:r>
            <a:r>
              <a:rPr lang="en-IN" sz="2400" b="1" u="sng" dirty="0"/>
              <a:t>Login</a:t>
            </a:r>
            <a:r>
              <a:rPr lang="en-IN" sz="2400" dirty="0"/>
              <a:t> for Recruiter and Aspiring Employee.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IN" sz="2400" dirty="0" smtClean="0"/>
              <a:t>  Automatic </a:t>
            </a:r>
            <a:r>
              <a:rPr lang="en-IN" sz="2400" dirty="0" smtClean="0"/>
              <a:t>forwarding of profile from </a:t>
            </a:r>
            <a:r>
              <a:rPr lang="en-IN" sz="2400" dirty="0"/>
              <a:t>credentials entered by </a:t>
            </a:r>
            <a:r>
              <a:rPr lang="en-IN" sz="2400" dirty="0" smtClean="0"/>
              <a:t>student</a:t>
            </a:r>
            <a:r>
              <a:rPr lang="en-IN" sz="2400" dirty="0"/>
              <a:t>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IN" sz="2400" dirty="0" smtClean="0"/>
              <a:t>  </a:t>
            </a:r>
            <a:r>
              <a:rPr lang="en-IN" sz="2400" b="1" u="sng" dirty="0" smtClean="0"/>
              <a:t>Online </a:t>
            </a:r>
            <a:r>
              <a:rPr lang="en-IN" sz="2400" b="1" u="sng" dirty="0"/>
              <a:t>mock test </a:t>
            </a:r>
            <a:r>
              <a:rPr lang="en-IN" sz="2400" dirty="0"/>
              <a:t>for Aspiring Students and result display at websites for </a:t>
            </a:r>
            <a:r>
              <a:rPr lang="en-IN" sz="2400" dirty="0" smtClean="0"/>
              <a:t>them</a:t>
            </a:r>
            <a:r>
              <a:rPr lang="en-IN" sz="2400" dirty="0" smtClean="0"/>
              <a:t> </a:t>
            </a:r>
            <a:r>
              <a:rPr lang="en-IN" sz="2400" dirty="0"/>
              <a:t>to access.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IN" sz="2400" dirty="0" smtClean="0"/>
              <a:t>  Mobile </a:t>
            </a:r>
            <a:r>
              <a:rPr lang="en-IN" sz="2400" dirty="0"/>
              <a:t>Application on </a:t>
            </a:r>
            <a:r>
              <a:rPr lang="en-IN" sz="2400" b="1" u="sng" dirty="0"/>
              <a:t>Android platform</a:t>
            </a:r>
            <a:r>
              <a:rPr lang="en-IN" sz="2400" dirty="0"/>
              <a:t> </a:t>
            </a:r>
            <a:r>
              <a:rPr lang="en-IN" sz="2400" dirty="0" smtClean="0"/>
              <a:t>for Aspiring </a:t>
            </a:r>
            <a:r>
              <a:rPr lang="en-IN" sz="2400" dirty="0"/>
              <a:t>candidates for </a:t>
            </a:r>
            <a:r>
              <a:rPr lang="en-IN" sz="2400" dirty="0" smtClean="0"/>
              <a:t>portable </a:t>
            </a:r>
            <a:r>
              <a:rPr lang="en-IN" sz="2400" dirty="0"/>
              <a:t>access to main website.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IN" sz="2400" dirty="0" smtClean="0"/>
              <a:t>  </a:t>
            </a:r>
            <a:r>
              <a:rPr lang="en-IN" sz="2400" b="1" u="sng" dirty="0" smtClean="0"/>
              <a:t>Company </a:t>
            </a:r>
            <a:r>
              <a:rPr lang="en-IN" sz="2400" b="1" u="sng" dirty="0"/>
              <a:t>profiles</a:t>
            </a:r>
            <a:r>
              <a:rPr lang="en-IN" sz="2400" dirty="0"/>
              <a:t> of different companies and their portfolios </a:t>
            </a:r>
            <a:r>
              <a:rPr lang="en-IN" sz="2400" dirty="0" smtClean="0"/>
              <a:t>for Candidates </a:t>
            </a:r>
            <a:r>
              <a:rPr lang="en-IN" sz="2400" dirty="0"/>
              <a:t>to access.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sz="2400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z="1200" smtClean="0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444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9551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20.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Android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 End (Student Downloading Papers &amp; Searching Screens)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33" y="2478366"/>
            <a:ext cx="2556923" cy="3819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71" y="2432646"/>
            <a:ext cx="2590282" cy="38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3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586" y="1783079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E48312"/>
                </a:solidFill>
              </a:rPr>
              <a:t>Screen Shots for Online Recruitment System</a:t>
            </a:r>
            <a:endParaRPr lang="en-GB" sz="2000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4872" y="2032536"/>
            <a:ext cx="853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21. 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Android</a:t>
            </a:r>
            <a:r>
              <a:rPr lang="en-US" altLang="en-US" sz="24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 End (Student Viewing Results &amp; Logout Screens)</a:t>
            </a:r>
            <a:endParaRPr lang="en-US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45" y="2432647"/>
            <a:ext cx="2687751" cy="3826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24" y="2432645"/>
            <a:ext cx="3203804" cy="38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40935" y="2292439"/>
            <a:ext cx="3348507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Thank</a:t>
            </a:r>
          </a:p>
          <a:p>
            <a:pPr algn="ctr"/>
            <a:r>
              <a:rPr lang="en-US" sz="80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Y</a:t>
            </a:r>
            <a:r>
              <a:rPr lang="en-US" sz="8000" b="1" dirty="0" smtClean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</a:rPr>
              <a:t>ou</a:t>
            </a:r>
            <a:endParaRPr lang="en-US" sz="8000" b="1" dirty="0">
              <a:ln w="222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7986" y="5009882"/>
            <a:ext cx="37504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Developed By :- Rishab Gandhar</a:t>
            </a:r>
          </a:p>
          <a:p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Roll Number   :-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2010CSA1738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B.Tech. CSE 8</a:t>
            </a:r>
            <a:r>
              <a:rPr lang="en-IN" sz="2000" baseline="30000" dirty="0" smtClean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 Semester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z="1200" smtClean="0"/>
              <a:t>42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913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sz="3200" b="1" u="sng" dirty="0" smtClean="0"/>
              <a:t>Front End</a:t>
            </a:r>
            <a:r>
              <a:rPr lang="en-IN" sz="3200" dirty="0" smtClean="0"/>
              <a:t> :-</a:t>
            </a:r>
          </a:p>
          <a:p>
            <a:endParaRPr lang="en-IN" sz="3200" b="1" dirty="0"/>
          </a:p>
          <a:p>
            <a:pPr lvl="4">
              <a:buFont typeface="Wingdings" panose="05000000000000000000" pitchFamily="2" charset="2"/>
              <a:buChar char="q"/>
            </a:pPr>
            <a:r>
              <a:rPr lang="en-IN" sz="2600" b="1" dirty="0" smtClean="0"/>
              <a:t> Java	</a:t>
            </a:r>
          </a:p>
          <a:p>
            <a:pPr marL="0" indent="0">
              <a:buNone/>
            </a:pPr>
            <a:endParaRPr lang="en-IN" sz="3200" b="1" dirty="0" smtClean="0"/>
          </a:p>
          <a:p>
            <a:pPr marL="0" indent="0">
              <a:buNone/>
            </a:pPr>
            <a:endParaRPr lang="en-IN" sz="3200" b="1" dirty="0"/>
          </a:p>
          <a:p>
            <a:pPr lvl="4">
              <a:buFont typeface="Wingdings" panose="05000000000000000000" pitchFamily="2" charset="2"/>
              <a:buChar char="q"/>
            </a:pPr>
            <a:r>
              <a:rPr lang="en-IN" sz="2600" b="1" dirty="0" smtClean="0"/>
              <a:t>Android			</a:t>
            </a:r>
            <a:endParaRPr lang="en-IN" sz="2600" b="1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00" y="2374006"/>
            <a:ext cx="2235771" cy="1373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43" y="3895700"/>
            <a:ext cx="1959683" cy="18254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6068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sz="3200" b="1" u="sng" dirty="0" smtClean="0"/>
              <a:t>Back </a:t>
            </a:r>
            <a:r>
              <a:rPr lang="en-IN" sz="3200" b="1" u="sng" dirty="0"/>
              <a:t>End</a:t>
            </a:r>
            <a:r>
              <a:rPr lang="en-IN" sz="3200" dirty="0"/>
              <a:t> :-</a:t>
            </a:r>
          </a:p>
          <a:p>
            <a:endParaRPr lang="en-IN" sz="2600" b="1" dirty="0" smtClean="0"/>
          </a:p>
          <a:p>
            <a:pPr lvl="2">
              <a:buFont typeface="Wingdings" panose="05000000000000000000" pitchFamily="2" charset="2"/>
              <a:buChar char="q"/>
            </a:pPr>
            <a:r>
              <a:rPr lang="en-IN" sz="2800" b="1" dirty="0"/>
              <a:t> </a:t>
            </a:r>
            <a:r>
              <a:rPr lang="en-IN" sz="2800" b="1" dirty="0" smtClean="0"/>
              <a:t> MySQL</a:t>
            </a:r>
            <a:r>
              <a:rPr lang="en-IN" sz="2000" b="1" dirty="0"/>
              <a:t>		</a:t>
            </a: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2" y="2514600"/>
            <a:ext cx="2505075" cy="1828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z="1200" smtClean="0"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24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b="1" u="sng" dirty="0" smtClean="0"/>
              <a:t>Hardware Requirements</a:t>
            </a:r>
            <a:r>
              <a:rPr lang="en-IN" sz="2800" dirty="0" smtClean="0"/>
              <a:t> :-</a:t>
            </a:r>
          </a:p>
          <a:p>
            <a:pPr algn="ctr"/>
            <a:endParaRPr lang="en-IN" sz="2800" dirty="0" smtClean="0"/>
          </a:p>
          <a:p>
            <a:pPr lvl="0">
              <a:buFont typeface="Wingdings" panose="05000000000000000000" pitchFamily="2" charset="2"/>
              <a:buChar char="q"/>
            </a:pPr>
            <a:r>
              <a:rPr lang="en-IN" sz="2800" dirty="0"/>
              <a:t> </a:t>
            </a:r>
            <a:r>
              <a:rPr lang="en-IN" sz="2800" dirty="0" smtClean="0"/>
              <a:t> </a:t>
            </a:r>
            <a:r>
              <a:rPr lang="en-US" sz="2800" dirty="0"/>
              <a:t>Pentium 4 Computer</a:t>
            </a:r>
            <a:endParaRPr lang="en-IN" sz="280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 smtClean="0"/>
              <a:t>  512 </a:t>
            </a:r>
            <a:r>
              <a:rPr lang="en-US" sz="2800" dirty="0"/>
              <a:t>MB  </a:t>
            </a:r>
            <a:r>
              <a:rPr lang="en-US" sz="2800" dirty="0" smtClean="0"/>
              <a:t>RAM (Minimum)</a:t>
            </a:r>
            <a:endParaRPr lang="en-IN" sz="280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 smtClean="0"/>
              <a:t>  High </a:t>
            </a:r>
            <a:r>
              <a:rPr lang="en-US" sz="2800" dirty="0"/>
              <a:t>Speed Internet </a:t>
            </a:r>
            <a:r>
              <a:rPr lang="en-US" sz="2800" dirty="0" smtClean="0"/>
              <a:t>Connection</a:t>
            </a:r>
            <a:endParaRPr lang="en-IN" sz="2800" dirty="0"/>
          </a:p>
          <a:p>
            <a:pPr>
              <a:buFont typeface="Wingdings" panose="05000000000000000000" pitchFamily="2" charset="2"/>
              <a:buChar char="q"/>
            </a:pPr>
            <a:endParaRPr lang="en-IN" sz="2800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142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184613" cy="4023360"/>
          </a:xfrm>
        </p:spPr>
        <p:txBody>
          <a:bodyPr>
            <a:normAutofit/>
          </a:bodyPr>
          <a:lstStyle/>
          <a:p>
            <a:pPr algn="ctr"/>
            <a:r>
              <a:rPr lang="en-IN" sz="2800" b="1" u="sng" dirty="0" smtClean="0"/>
              <a:t>Software </a:t>
            </a:r>
            <a:r>
              <a:rPr lang="en-IN" sz="2800" b="1" u="sng" dirty="0"/>
              <a:t>Requirements</a:t>
            </a:r>
            <a:r>
              <a:rPr lang="en-IN" sz="2800" dirty="0"/>
              <a:t> </a:t>
            </a:r>
            <a:r>
              <a:rPr lang="en-IN" sz="2800" dirty="0" smtClean="0"/>
              <a:t>: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IN" sz="2800" dirty="0"/>
              <a:t> </a:t>
            </a:r>
            <a:r>
              <a:rPr lang="en-IN" sz="2800" dirty="0" smtClean="0"/>
              <a:t> </a:t>
            </a:r>
            <a:r>
              <a:rPr lang="en-US" sz="2800" dirty="0"/>
              <a:t>Any Operating System (Windows, Linux, MAC)</a:t>
            </a:r>
            <a:endParaRPr lang="en-IN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  Java </a:t>
            </a:r>
            <a:r>
              <a:rPr lang="en-US" sz="2800" dirty="0"/>
              <a:t>R</a:t>
            </a:r>
            <a:r>
              <a:rPr lang="en-US" sz="2800" dirty="0" smtClean="0"/>
              <a:t>un </a:t>
            </a:r>
            <a:r>
              <a:rPr lang="en-US" sz="2800" dirty="0"/>
              <a:t>T</a:t>
            </a:r>
            <a:r>
              <a:rPr lang="en-US" sz="2800" dirty="0" smtClean="0"/>
              <a:t>ime </a:t>
            </a:r>
            <a:r>
              <a:rPr lang="en-US" sz="2800" dirty="0"/>
              <a:t>environment</a:t>
            </a:r>
            <a:endParaRPr lang="en-IN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de-DE" sz="2800" dirty="0" smtClean="0"/>
              <a:t>  Netbeans / Eclipse </a:t>
            </a:r>
            <a:r>
              <a:rPr lang="de-DE" sz="2800" dirty="0"/>
              <a:t>(Java IDE)</a:t>
            </a:r>
            <a:endParaRPr lang="en-IN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de-DE" sz="2800" dirty="0" smtClean="0"/>
              <a:t>  Java </a:t>
            </a:r>
            <a:r>
              <a:rPr lang="de-DE" sz="2800" dirty="0"/>
              <a:t>SDK (Software Development Kit</a:t>
            </a:r>
            <a:r>
              <a:rPr lang="de-DE" sz="2800" dirty="0" smtClean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de-DE" sz="2800" dirty="0"/>
              <a:t> </a:t>
            </a:r>
            <a:r>
              <a:rPr lang="de-DE" sz="2800" dirty="0" smtClean="0"/>
              <a:t> Android Development Toolkit (ADT)</a:t>
            </a:r>
            <a:endParaRPr lang="en-IN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de-DE" sz="2800" dirty="0" smtClean="0"/>
              <a:t>  Any </a:t>
            </a:r>
            <a:r>
              <a:rPr lang="de-DE" sz="2800" dirty="0"/>
              <a:t>web browser(Chrome , Firefox , etc)</a:t>
            </a:r>
            <a:endParaRPr lang="en-IN" sz="2800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02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chemeClr val="accent1"/>
                </a:solidFill>
              </a:rPr>
              <a:t>ONLINE RECRUITMENT SYSTEM</a:t>
            </a:r>
            <a:endParaRPr lang="en-IN" sz="6000" dirty="0">
              <a:solidFill>
                <a:schemeClr val="accent1"/>
              </a:solidFill>
            </a:endParaRPr>
          </a:p>
        </p:txBody>
      </p:sp>
      <p:pic>
        <p:nvPicPr>
          <p:cNvPr id="1027" name="Picture 3" descr="level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268" y="2941146"/>
            <a:ext cx="61150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2586" y="2060620"/>
            <a:ext cx="9023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chemeClr val="accent1"/>
                </a:solidFill>
              </a:rPr>
              <a:t>Level 0 DFD for Online Recruitment System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260485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196</TotalTime>
  <Words>1163</Words>
  <Application>Microsoft Office PowerPoint</Application>
  <PresentationFormat>Widescreen</PresentationFormat>
  <Paragraphs>379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Wingdings</vt:lpstr>
      <vt:lpstr>Retrospect</vt:lpstr>
      <vt:lpstr>ONLINE RECRUITMENT SYSTEM</vt:lpstr>
      <vt:lpstr>ONLINE RECRUITMENT SYSTEM</vt:lpstr>
      <vt:lpstr>PowerPoint Presentation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  <vt:lpstr>ONLINE RECRUITMENT SYSTEM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RECRUITMENT SYSTEM</dc:title>
  <dc:creator>Rishab Gandhar</dc:creator>
  <cp:lastModifiedBy>Rishab Gandhar</cp:lastModifiedBy>
  <cp:revision>20</cp:revision>
  <dcterms:created xsi:type="dcterms:W3CDTF">2014-02-22T07:27:51Z</dcterms:created>
  <dcterms:modified xsi:type="dcterms:W3CDTF">2014-05-20T00:09:58Z</dcterms:modified>
</cp:coreProperties>
</file>